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6" r:id="rId9"/>
    <p:sldId id="263" r:id="rId10"/>
    <p:sldId id="262" r:id="rId11"/>
    <p:sldId id="268" r:id="rId12"/>
    <p:sldId id="265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FFF"/>
    <a:srgbClr val="FF8AAE"/>
    <a:srgbClr val="FF81C1"/>
    <a:srgbClr val="FFA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51FEC-A73A-DB4E-AC49-D29E95839AFC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0E892-55A4-1A45-B126-EAC6A31C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0E892-55A4-1A45-B126-EAC6A31C97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0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0E892-55A4-1A45-B126-EAC6A31C97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3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0E892-55A4-1A45-B126-EAC6A31C97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0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2D4E-0234-834C-A7E8-3F501097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8B19E-2ED2-5148-96C6-276D6382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EEB31-E366-FE47-A92D-11839A95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BD1D-474B-1B4B-9F86-1BD4DBE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4DA2-78EE-F843-9360-3AE6EC4B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9E03-9753-1947-9326-BC843BB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B9252-A324-D348-A5F5-B57972DC1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F65F-B190-1E47-83A4-7400E572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6B6F-F889-714A-A513-A474834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6177-BB85-4D45-9931-3D906981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8829-156A-3B4A-B1DF-BEB510650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48EFF-2163-6A44-9FEC-93C4FE9A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783A-FE74-7C4D-BBA4-CC71ABF3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C8B13-531E-A842-8CAD-B8C06D5F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5BC2-C816-FF4F-B860-157D0155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48C1-9B60-A845-82A0-7562D1B7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E612-DD7D-AB41-9EE1-8F00B603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4E59-73AB-6942-B660-F2071709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53CFF-82BF-2649-B1A4-AF7C81D2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57E2-4BBF-6C4E-AD68-1D37B1E9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C367-6B52-6146-9EC7-6D0C8F7C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6D517-15BE-A542-9D33-92F8090E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434A-782D-D44D-8543-BD97E92B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341A-D7B8-DF48-895F-7359045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4D80-3EFA-734A-811D-11905F7C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1F0-C157-3D4C-95D5-5BC01738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43F1-3D43-9048-AAB3-54DBF052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4BDC-EB58-ED49-9CB1-24F83562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377B-CA70-F540-BF77-EF849A3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B63A0-89C9-C64E-A338-5A0716F6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14F96-7F9B-614F-B2DC-D779A805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2E7C-3B95-9042-8DF4-CA52E5B1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6EC8-63EE-DF4D-9A8C-4E7734782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CBEE8-B812-A340-BD5F-7A146943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64EB-7390-C94F-884A-D06997505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6651A-6FFB-434E-A643-77C64F486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FD6D2-9C77-504D-92BA-135A2E93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99C3F-4505-134B-9893-B3CBB024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7735-6368-B34E-A320-8DE088A1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54-EA0D-3544-AB0D-BD5D721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A2A83-AC39-4F4E-97AF-2F7F72C0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92844-4217-674A-BF92-92573647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563F5-D852-E94E-9F5B-B4EDF508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8D907-C131-9445-9F39-279163D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4BB51-1FEE-7942-89ED-0E90F13D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CDA4-59BB-5143-B7C4-D97B4B6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1D8F-317C-954A-8C23-9FFC4099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9993-C106-E344-871A-EB9B73959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2EBF8-9429-5E4D-9CFB-C4C13103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743C5-0FE8-2E47-808B-1032C4A7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5628-1AA7-5C4B-8717-7921BE38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73DFA-F484-B24F-8542-4B5F8BA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3CD-3858-5640-A31D-EDBACC44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AC9E4-1615-FD45-9348-BD96AC5AC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A0447-07FD-244D-B8F1-EC331A17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45CB9-53C6-7649-BEDC-E25E8581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BFAEA-56F2-A848-AC35-D5F34024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E2E4-4B70-724C-9D28-D05D9B9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0D5BB-9CAE-5F41-AE6B-ADEF5935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9AC13-19AD-B442-A44B-ABAEDDAA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0E5C-9C11-3843-B510-E9C30703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79EF-F6A9-C646-A9B5-BFD13E78764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B257-FCE8-344F-814B-05DE980AF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64614-1877-204D-9955-04EF5B676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82tIOsEzGU?feature=oembed" TargetMode="Externa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06" y="1089705"/>
            <a:ext cx="11329988" cy="992188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TEAM</a:t>
            </a:r>
            <a:r>
              <a:rPr lang="en-US" sz="8400">
                <a:solidFill>
                  <a:srgbClr val="FFFFFF"/>
                </a:solidFill>
                <a:latin typeface="Beon Medium" panose="02000603000000000000" pitchFamily="2" charset="0"/>
              </a:rPr>
              <a:t> 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PANDEMONIUM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JACK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GOBLE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THAI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DO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ZUBE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MOLOKWU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LEVI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SHIRLEY</a:t>
            </a:r>
          </a:p>
        </p:txBody>
      </p:sp>
    </p:spTree>
    <p:extLst>
      <p:ext uri="{BB962C8B-B14F-4D97-AF65-F5344CB8AC3E}">
        <p14:creationId xmlns:p14="http://schemas.microsoft.com/office/powerpoint/2010/main" val="132243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F5A6F5-FAF5-5042-A144-B254B070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A1860-6068-354C-9CF4-248CDBD7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79320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LSTM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32DB50-AA8A-47A1-96FA-BCE44C0E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1996030"/>
            <a:ext cx="9951720" cy="4046631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looks at each particular piece of the song while keeping in mind the previous piece and the upcoming piece in order to update the weights appropriately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generates two outputs :  One for direction and the other for the color of the note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These two outputs are then fed into two separate dense layers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5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9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7165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TRAINING AND TESTING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A00DD-D363-A249-AAA5-DE1B3729A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826" y="2038353"/>
            <a:ext cx="5257800" cy="372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4CE11-4581-204A-AE87-415152058652}"/>
              </a:ext>
            </a:extLst>
          </p:cNvPr>
          <p:cNvSpPr txBox="1"/>
          <p:nvPr/>
        </p:nvSpPr>
        <p:spPr>
          <a:xfrm>
            <a:off x="828675" y="203835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TRAINING ACCURACY –    88%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D028F8-D841-5148-9D9F-BC0BF3EA33AD}"/>
              </a:ext>
            </a:extLst>
          </p:cNvPr>
          <p:cNvSpPr/>
          <p:nvPr/>
        </p:nvSpPr>
        <p:spPr>
          <a:xfrm>
            <a:off x="828675" y="3988792"/>
            <a:ext cx="523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TESTING ACCURACY –    92%</a:t>
            </a:r>
          </a:p>
        </p:txBody>
      </p:sp>
    </p:spTree>
    <p:extLst>
      <p:ext uri="{BB962C8B-B14F-4D97-AF65-F5344CB8AC3E}">
        <p14:creationId xmlns:p14="http://schemas.microsoft.com/office/powerpoint/2010/main" val="3115000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043" y="512308"/>
            <a:ext cx="11329988" cy="140221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SECOND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52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neural network handles everything with only Convolutional Layers (no LSTM layer unlike the previous network)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the convolutions, we have to deconvolve the data in order to get the correct output shape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Just like the first network, the output of the final deconvolutions go into separate dense layers and are concatenated to generate the note.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319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9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17165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TRAINING AND TESTING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A00DD-D363-A249-AAA5-DE1B3729A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086" y="2038353"/>
            <a:ext cx="5257800" cy="3381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4CE11-4581-204A-AE87-415152058652}"/>
              </a:ext>
            </a:extLst>
          </p:cNvPr>
          <p:cNvSpPr txBox="1"/>
          <p:nvPr/>
        </p:nvSpPr>
        <p:spPr>
          <a:xfrm>
            <a:off x="828675" y="2038353"/>
            <a:ext cx="545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TRAINING ACCURACY –    98%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D028F8-D841-5148-9D9F-BC0BF3EA33AD}"/>
              </a:ext>
            </a:extLst>
          </p:cNvPr>
          <p:cNvSpPr/>
          <p:nvPr/>
        </p:nvSpPr>
        <p:spPr>
          <a:xfrm>
            <a:off x="828675" y="3988792"/>
            <a:ext cx="523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AVERAGE TESTING ACCURACY </a:t>
            </a:r>
            <a:r>
              <a:rPr lang="en-US" sz="240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–    98%</a:t>
            </a:r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56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06B6-F85A-434E-B2F8-07E97A3271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BDF9F2-2306-4E1F-96C0-C9400330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16" y="3240409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 Saber is a virtual reality rhythm game.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goal of the players is to slash the incoming notes, avoid slashing bombs, and dodge walls.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When you slash a note, you have to slash it with the saber of the same color, and the direction of the slash has to be in the direction that the note specifies.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" name="Last Dance (Custic Remix) - Dua Lipa Beat Saber Map">
            <a:hlinkClick r:id="" action="ppaction://media"/>
            <a:extLst>
              <a:ext uri="{FF2B5EF4-FFF2-40B4-BE49-F238E27FC236}">
                <a16:creationId xmlns:a16="http://schemas.microsoft.com/office/drawing/2014/main" id="{B90AEFBA-DE8E-8E45-AF15-6370FA2AEE0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6219770" y="138379"/>
            <a:ext cx="5386688" cy="3030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A7F1A-A1DF-9F45-851B-5742CF56C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794" y="-144037"/>
            <a:ext cx="5344482" cy="395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0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298932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Beat-Maps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F34B61-4407-4D32-B44E-9645A56C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915642"/>
            <a:ext cx="9951720" cy="4200525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the level for a song that a player can play 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can have different difficulties: Easy, Normal, Hard, Expert, Expert+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Anyone can make a beat-map for any song, and share that beat-map with other players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a 3x4 grid, so a note, bomb, or wall can be placed within any of these 12 spots at any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20955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113707A-BD9E-1348-AB29-11899FB01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0AB2-3343-2E4B-B145-84E84EC4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of the Project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350C07-E6D6-4728-9ED5-CA3ED29E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anyone can make a beat-map, there is an inconsistency among the shared maps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Some maps that are shared online are impossible to play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of this, we wanted to build a neural network that is capable of automatically generating beat-maps given a song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6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B9887B4-F80A-564B-B7BF-50A34C30D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048" y="-2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8C0C-A046-BD49-A462-0141ED8C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82" y="59578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Audio File Processing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6F19-2928-B144-90B5-0B48174D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118167"/>
            <a:ext cx="9951720" cy="44446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used the </a:t>
            </a:r>
            <a:r>
              <a:rPr lang="en-US" sz="24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Librosa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library which allowed us to do the following: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Load the audio file (.</a:t>
            </a:r>
            <a:r>
              <a:rPr lang="en-US" sz="16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ogg</a:t>
            </a:r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file)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Find the duration of the file in seconds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Resample the song and determine the tempo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resampling the song to a specific number of samples per beat, the audio file is divided into 1/8</a:t>
            </a:r>
            <a:r>
              <a:rPr lang="en-US" sz="2400" baseline="300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notes 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We perform a Fourier Transformation on each of these notes which breaks down the audio into simpler constituent frequencies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6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75" y="411897"/>
            <a:ext cx="9523141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Principle Component Analysis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40" y="2006440"/>
            <a:ext cx="74752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Data separated into 150 frequency bands at each time-step.</a:t>
            </a:r>
          </a:p>
          <a:p>
            <a:pPr lvl="1"/>
            <a:r>
              <a:rPr lang="en-US" sz="2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By default, each time-step  = 1/32  note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is to isolate which frequencies  provide the greatest indication that something “important” is happening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C59E2-FCDE-2E42-8F66-A0014D521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431" y="1751169"/>
            <a:ext cx="3602549" cy="4504034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BC544FD2-0EB6-BA41-9861-74CB34A3386E}"/>
              </a:ext>
            </a:extLst>
          </p:cNvPr>
          <p:cNvSpPr txBox="1">
            <a:spLocks/>
          </p:cNvSpPr>
          <p:nvPr/>
        </p:nvSpPr>
        <p:spPr>
          <a:xfrm>
            <a:off x="8261430" y="6411185"/>
            <a:ext cx="3602549" cy="290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FFT data over time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76" y="411897"/>
            <a:ext cx="7597052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P.C.A. (part 2)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39" y="2440494"/>
            <a:ext cx="6274097" cy="400560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Due to the nature of the data, there is about a 4:1 ratio  of “No-note” vs  anything else.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first principle component separated several points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Subsequent components each only provided a few outliers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kept all 150 components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B8006-B305-7D47-9E90-3EF07BA53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864" y="158523"/>
            <a:ext cx="6842338" cy="2125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467F0-9748-C746-A2FF-8B4D69EDE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463" y="2440494"/>
            <a:ext cx="4661738" cy="42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043" y="512308"/>
            <a:ext cx="11329988" cy="140221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FIRST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  <a:p>
            <a:pPr algn="l"/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0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takes in the input data, and performs a convolution on it giving us access to a larger time interval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activation function we used is the Rectified Linear Unit (RELU) function.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output of this layer will go into an LSTM layer.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1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585</Words>
  <Application>Microsoft Macintosh PowerPoint</Application>
  <PresentationFormat>Widescreen</PresentationFormat>
  <Paragraphs>76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Beon Medium</vt:lpstr>
      <vt:lpstr>Calibri</vt:lpstr>
      <vt:lpstr>Calibri Light</vt:lpstr>
      <vt:lpstr>Office Theme</vt:lpstr>
      <vt:lpstr>TEAM  PANDEMONIUM</vt:lpstr>
      <vt:lpstr>PowerPoint Presentation</vt:lpstr>
      <vt:lpstr>Beat-Maps</vt:lpstr>
      <vt:lpstr>Goal of the Project</vt:lpstr>
      <vt:lpstr>Audio File Processing</vt:lpstr>
      <vt:lpstr>Principle Component Analysis</vt:lpstr>
      <vt:lpstr>P.C.A. (part 2)</vt:lpstr>
      <vt:lpstr>FIRST NETWORK</vt:lpstr>
      <vt:lpstr>Convolution Layer</vt:lpstr>
      <vt:lpstr>LSTM Layer</vt:lpstr>
      <vt:lpstr>TRAINING AND TESTING</vt:lpstr>
      <vt:lpstr>SECOND NETWORK</vt:lpstr>
      <vt:lpstr>Convolutions</vt:lpstr>
      <vt:lpstr>TRAINING AND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PANDEMONIUM</dc:title>
  <dc:creator>Christopher Levin Shirley</dc:creator>
  <cp:lastModifiedBy>Christopher Levin Shirley</cp:lastModifiedBy>
  <cp:revision>33</cp:revision>
  <dcterms:created xsi:type="dcterms:W3CDTF">2019-04-16T04:58:52Z</dcterms:created>
  <dcterms:modified xsi:type="dcterms:W3CDTF">2019-05-01T17:43:16Z</dcterms:modified>
</cp:coreProperties>
</file>